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94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09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13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10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95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622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09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79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6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77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40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D107-EF33-49FE-894D-4E2988EB857D}" type="datetimeFigureOut">
              <a:rPr lang="es-ES" smtClean="0"/>
              <a:t>03/04/2016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1995-FA67-4D5B-9F37-906419923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61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ES" sz="2800" dirty="0"/>
              <a:t>Tipos de </a:t>
            </a:r>
            <a:r>
              <a:rPr lang="es-ES" altLang="es-ES" sz="2800" smtClean="0"/>
              <a:t>magnitudes continuas</a:t>
            </a:r>
            <a:endParaRPr lang="es-ES" altLang="es-ES" sz="2800" dirty="0"/>
          </a:p>
          <a:p>
            <a:pPr>
              <a:spcBef>
                <a:spcPct val="50000"/>
              </a:spcBef>
            </a:pPr>
            <a:r>
              <a:rPr lang="es-ES" altLang="es-ES" sz="2800" dirty="0"/>
              <a:t>Magnitudes medibles, extensivas o aditivas son aquellas en las que es posible clasificar, ordenar, definir la suma, y la multiplicación por un número. Ejemplo: La longitud, la superficie</a:t>
            </a:r>
            <a:r>
              <a:rPr lang="es-ES" altLang="es-ES" sz="2800" dirty="0" smtClean="0"/>
              <a:t>, el tiempo (duración), la capacidad, la masa,…</a:t>
            </a:r>
            <a:endParaRPr lang="es-ES" altLang="es-ES" sz="2800" dirty="0"/>
          </a:p>
          <a:p>
            <a:pPr>
              <a:spcBef>
                <a:spcPct val="50000"/>
              </a:spcBef>
            </a:pPr>
            <a:r>
              <a:rPr lang="es-ES" altLang="es-ES" sz="2800" dirty="0"/>
              <a:t>Magnitudes no medibles o intensivas son aquellas en que es posible clasificar y ordenar, pero no se puede definir la suma ni el producto por un número. Ejemplo: la temperatura, la densidad, </a:t>
            </a:r>
            <a:r>
              <a:rPr lang="es-ES" altLang="es-ES" sz="2800" dirty="0" smtClean="0"/>
              <a:t>el tiempo (fechas)…</a:t>
            </a:r>
            <a:endParaRPr lang="es-ES" altLang="es-ES" sz="2800" dirty="0"/>
          </a:p>
        </p:txBody>
      </p:sp>
    </p:spTree>
    <p:extLst>
      <p:ext uri="{BB962C8B-B14F-4D97-AF65-F5344CB8AC3E}">
        <p14:creationId xmlns:p14="http://schemas.microsoft.com/office/powerpoint/2010/main" val="1712450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2016-04-03T15:58:59Z</dcterms:created>
  <dcterms:modified xsi:type="dcterms:W3CDTF">2016-04-03T16:04:46Z</dcterms:modified>
</cp:coreProperties>
</file>